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2" d="100"/>
          <a:sy n="62" d="100"/>
        </p:scale>
        <p:origin x="-110" y="-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59D74F-9317-4E29-9734-C660CE13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B2BB379D-569B-4D1F-AB44-F65FB23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8C4A710-2E3C-4CD9-8C4F-A3D07804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4E577F9-12D3-494D-A49D-A9BBE6F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EB0BD6C-655E-49C3-AFD9-C188881F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5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6E818D6-5A97-4C27-97A5-15A181F0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6CD32134-E605-4BBF-841A-A0B6F30A3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009E59E-ECF6-4607-8C4C-2C8B6442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C768C13-4E59-483A-B3C9-F1BCADF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7A2D219-6EAE-47B7-B508-5A908DF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44B172F4-AFBE-4A5E-8C02-E8215A7D3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04576DB-B291-4B15-98F9-EF9FC984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8B2AE8E-AD36-4CC3-9B76-640E49DC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81559C7-316F-45C7-BA46-C2AEDFCF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5713AB0-B6F4-452E-9269-4B8FDAE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AD2D807-E5C5-41D6-A2A8-1C2FB660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AF5B7B0-0F2B-4D02-9DD2-E6AC191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DA09CCD-2784-4BC1-8BA2-A84E138F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BF29158-FF1C-453F-BC97-0314F5DE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A85ACE8-D367-4E34-B030-D847D647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2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D4B899-BA5C-4C5C-8136-57746532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85C5604-5681-41DA-89DA-18F776C25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F37BF8E-06A3-453C-897E-0EBAEC06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F0F26D9-BFCC-4F5F-8265-95BAA597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8BA063D-C0D5-4332-8D69-6089430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2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DA2C27-3CDF-400B-8DBD-8824F5E5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10C2759-EF4C-4B18-8DC9-840FFC973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DEDEBA72-9C0D-429D-BE4D-B95F287E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90233FF-407A-4827-90D1-99CBE6E6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83FF7399-7F33-4B5A-B835-08AD8410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EC0A369-C092-4C32-B9A1-5D589DD8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CD19164-A5BC-4F51-9993-B1784432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27863D7-AAA2-43B1-9062-641A69AB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47A4D6D-0DC8-4165-A26F-4892BDC4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687EE7C5-DCAF-4BCF-A194-02BFC2652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7745B41-CED3-4E3E-B876-6D6A25353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78F65807-30BB-4852-97AA-178C13AA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4BCCE07B-CAA4-4314-A115-0BB2C19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6CF351F0-1EB1-4E04-8F57-D5B1143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3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31990B8-314E-4859-9E45-33C42963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4D5BCD4F-E0CC-474A-9FAD-2C3855A0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2A39DE7C-04A8-4518-B6D8-D2FB1A78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3A87D15E-D3EF-48CD-80AC-1D38EBDA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D34F3827-3534-4857-A9E7-4E721AF4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579ABEC9-C61D-476E-AB0E-71C5B7CC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F253618-7CFF-4479-A5F8-2D009C25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8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BD375FF-7E04-43E7-81AE-F9892002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92DCD66-4C2A-4E96-A970-32035DED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9392BE52-E845-42F7-85A4-4A755736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450790A-DDA8-4894-8072-4ECD48B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F3CA4AB-EC67-4AFE-BC50-6D7CB890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4708DD66-9D12-47C2-9796-8A3843BB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3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E167AF-4130-4D38-B333-97B6751D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99A5698C-6D37-4D36-9583-BADEDB6C7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5BDF06C-0AEE-45A4-BFB7-C4D9FEBA9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4A78AE5-982C-46A8-8122-AF971F9A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BDD0B96-BCDF-45FC-A856-9AE01D31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9A81FCB-9FF3-474C-BDA6-913B70A5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4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AAA11563-0E69-4E2D-B45F-1AA00CF2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2A44AE7-2DFF-4B3A-8AE7-1A4234FC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719958D-8531-4718-BAC9-1B686058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DC4A-CFDF-4FAA-9F3B-C2870BAEE7B5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269509D-830F-48C4-B2D7-D0CC8F7DC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FDEAA86-7BA3-4C7E-92A1-9CF42F7BE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5eN6nssXR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pejoin.com/news/201905/17/5825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akC1glYiPH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news.cc/zh-tw/news/3vbjzx8.html" TargetMode="External"/><Relationship Id="rId5" Type="http://schemas.openxmlformats.org/officeDocument/2006/relationships/hyperlink" Target="https://www.youtube.com/watch?v=JpchxYUsl8c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youtube.com/watch?v=85m3DJWxt1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oDc8-9p0Ny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ds.ruten.com.tw/item/show?21528077591209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D5GGXDFa63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J9XP7RkPV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fGMA8yxcHQ" TargetMode="External"/><Relationship Id="rId5" Type="http://schemas.openxmlformats.org/officeDocument/2006/relationships/hyperlink" Target="https://www.youtube.com/watch?v=RnX3BeJijRQ" TargetMode="External"/><Relationship Id="rId4" Type="http://schemas.openxmlformats.org/officeDocument/2006/relationships/hyperlink" Target="https://www.pvtw123.com.tw/products/%E6%96%B0%E5%93%81%E9%A0%90%E8%B3%BCuwell-amulet-pod-vape-watch%E6%89%8B%E9%8C%B6%E5%9E%8B%E4%B8%BB%E6%A9%9F%E5%B0%8F%E7%85%99%E9%9D%9E%E9%9B%BB%E5%AD%90%E7%85%99%E9%9B%BB%E5%AD%90%E8%8F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一張含有 桌, 室內, 項目 的圖片&#10;&#10;自動產生的描述">
            <a:extLst>
              <a:ext uri="{FF2B5EF4-FFF2-40B4-BE49-F238E27FC236}">
                <a16:creationId xmlns:a16="http://schemas.microsoft.com/office/drawing/2014/main" xmlns="" id="{EAC62064-6B3D-4948-9D03-8565B48B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xmlns="" id="{34373EFB-199C-440D-9EE5-DCB64F6E9512}"/>
              </a:ext>
            </a:extLst>
          </p:cNvPr>
          <p:cNvSpPr/>
          <p:nvPr/>
        </p:nvSpPr>
        <p:spPr>
          <a:xfrm>
            <a:off x="2991443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xmlns="" id="{7DDC3B3F-AFB8-4E01-81E1-F1563662E7E5}"/>
              </a:ext>
            </a:extLst>
          </p:cNvPr>
          <p:cNvSpPr/>
          <p:nvPr/>
        </p:nvSpPr>
        <p:spPr>
          <a:xfrm>
            <a:off x="6156934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xmlns="" id="{384BD96E-279C-48C7-BD7B-387CD45CB486}"/>
              </a:ext>
            </a:extLst>
          </p:cNvPr>
          <p:cNvSpPr/>
          <p:nvPr/>
        </p:nvSpPr>
        <p:spPr>
          <a:xfrm>
            <a:off x="3394311" y="5047731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C48D5DD-800F-4B02-82F3-784C368EA9BF}"/>
              </a:ext>
            </a:extLst>
          </p:cNvPr>
          <p:cNvSpPr/>
          <p:nvPr/>
        </p:nvSpPr>
        <p:spPr>
          <a:xfrm>
            <a:off x="8130748" y="5202193"/>
            <a:ext cx="4068000" cy="1250214"/>
          </a:xfrm>
          <a:prstGeom prst="rect">
            <a:avLst/>
          </a:prstGeom>
          <a:solidFill>
            <a:srgbClr val="E2AC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584CFFAC-C2EE-47ED-9910-E6E770DAF221}"/>
              </a:ext>
            </a:extLst>
          </p:cNvPr>
          <p:cNvSpPr txBox="1"/>
          <p:nvPr/>
        </p:nvSpPr>
        <p:spPr>
          <a:xfrm>
            <a:off x="8314015" y="5263976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家中孩子的書包裡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真的只裝學習用品？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xmlns="" id="{55D35AB7-203B-4F59-9E75-4A4617E40F37}"/>
              </a:ext>
            </a:extLst>
          </p:cNvPr>
          <p:cNvSpPr/>
          <p:nvPr/>
        </p:nvSpPr>
        <p:spPr>
          <a:xfrm>
            <a:off x="7986560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4BB7E936-54B5-4697-A163-C6BEA46BA0BB}"/>
              </a:ext>
            </a:extLst>
          </p:cNvPr>
          <p:cNvSpPr txBox="1"/>
          <p:nvPr/>
        </p:nvSpPr>
        <p:spPr>
          <a:xfrm>
            <a:off x="8040561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4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xmlns="" id="{BFDF9DE7-38B6-4D0F-82DC-CC39816C2622}"/>
              </a:ext>
            </a:extLst>
          </p:cNvPr>
          <p:cNvSpPr/>
          <p:nvPr/>
        </p:nvSpPr>
        <p:spPr>
          <a:xfrm>
            <a:off x="1767493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05881A6F-E54E-45E8-B37E-8098FE1CD43F}"/>
              </a:ext>
            </a:extLst>
          </p:cNvPr>
          <p:cNvSpPr txBox="1"/>
          <p:nvPr/>
        </p:nvSpPr>
        <p:spPr>
          <a:xfrm>
            <a:off x="1851432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5547B77F-9735-4772-A8BE-2B063FDEF2D9}"/>
              </a:ext>
            </a:extLst>
          </p:cNvPr>
          <p:cNvGrpSpPr/>
          <p:nvPr/>
        </p:nvGrpSpPr>
        <p:grpSpPr>
          <a:xfrm>
            <a:off x="3063350" y="3403196"/>
            <a:ext cx="3768484" cy="2350420"/>
            <a:chOff x="2991158" y="3403196"/>
            <a:chExt cx="3768484" cy="2350420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F7257AE6-0D9A-4C33-AB51-38EA2000FC6F}"/>
                </a:ext>
              </a:extLst>
            </p:cNvPr>
            <p:cNvSpPr txBox="1"/>
            <p:nvPr/>
          </p:nvSpPr>
          <p:spPr>
            <a:xfrm>
              <a:off x="2991158" y="3403196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2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xmlns="" id="{46FBD4EA-A7E9-4DFF-B7BD-0D2297BA37DA}"/>
                </a:ext>
              </a:extLst>
            </p:cNvPr>
            <p:cNvSpPr txBox="1"/>
            <p:nvPr/>
          </p:nvSpPr>
          <p:spPr>
            <a:xfrm>
              <a:off x="3406058" y="4922619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3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xmlns="" id="{6512D3F5-02DD-4870-8204-8CA0B1022472}"/>
                </a:ext>
              </a:extLst>
            </p:cNvPr>
            <p:cNvSpPr txBox="1"/>
            <p:nvPr/>
          </p:nvSpPr>
          <p:spPr>
            <a:xfrm>
              <a:off x="6164607" y="3415228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5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B1D9BE4-E7DD-48A4-A8D1-EEC1A011A8B0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41B6DCF-3AB1-4458-B34A-3EE7F4D23A28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3D15475-6072-4D6C-BD31-66565E239EFE}"/>
              </a:ext>
            </a:extLst>
          </p:cNvPr>
          <p:cNvSpPr/>
          <p:nvPr/>
        </p:nvSpPr>
        <p:spPr>
          <a:xfrm>
            <a:off x="3367807" y="5579659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https://www.youtube.com/watch?v=-5eN6nssXRM</a:t>
            </a:r>
            <a:endParaRPr lang="zh-TW" altLang="en-US" dirty="0"/>
          </a:p>
        </p:txBody>
      </p:sp>
      <p:pic>
        <p:nvPicPr>
          <p:cNvPr id="6" name="圖片 5" descr="一張含有 桌, 室內, 項目, 地板 的圖片&#10;&#10;自動產生的描述">
            <a:extLst>
              <a:ext uri="{FF2B5EF4-FFF2-40B4-BE49-F238E27FC236}">
                <a16:creationId xmlns:a16="http://schemas.microsoft.com/office/drawing/2014/main" xmlns="" id="{B844681F-F327-4005-A7BB-93973F91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90" y="932461"/>
            <a:ext cx="8265280" cy="46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04C7DB4D-A72F-42EE-A040-80127488B6EA}"/>
              </a:ext>
            </a:extLst>
          </p:cNvPr>
          <p:cNvGrpSpPr/>
          <p:nvPr/>
        </p:nvGrpSpPr>
        <p:grpSpPr>
          <a:xfrm>
            <a:off x="-1" y="4306111"/>
            <a:ext cx="6345199" cy="2491735"/>
            <a:chOff x="117031" y="3276637"/>
            <a:chExt cx="6459513" cy="25366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190BFCE2-9C39-4AC6-A884-51D508D0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1" y="3276637"/>
              <a:ext cx="1679178" cy="2520000"/>
            </a:xfrm>
            <a:prstGeom prst="rect">
              <a:avLst/>
            </a:prstGeom>
          </p:spPr>
        </p:pic>
        <p:pic>
          <p:nvPicPr>
            <p:cNvPr id="7" name="圖片 6" descr="一張含有 時鐘 的圖片&#10;&#10;自動產生的描述">
              <a:extLst>
                <a:ext uri="{FF2B5EF4-FFF2-40B4-BE49-F238E27FC236}">
                  <a16:creationId xmlns:a16="http://schemas.microsoft.com/office/drawing/2014/main" xmlns="" id="{7A420987-8C95-4D2E-95FD-3EA33231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12" y="3293263"/>
              <a:ext cx="1683485" cy="252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48EA7734-9E17-4C9D-8938-AC2455887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428" y="3293263"/>
              <a:ext cx="1677299" cy="2520000"/>
            </a:xfrm>
            <a:prstGeom prst="rect">
              <a:avLst/>
            </a:prstGeom>
          </p:spPr>
        </p:pic>
        <p:pic>
          <p:nvPicPr>
            <p:cNvPr id="11" name="圖片 10" descr="一張含有 物件 的圖片&#10;&#10;自動產生的描述">
              <a:extLst>
                <a:ext uri="{FF2B5EF4-FFF2-40B4-BE49-F238E27FC236}">
                  <a16:creationId xmlns:a16="http://schemas.microsoft.com/office/drawing/2014/main" xmlns="" id="{372725B0-D149-4857-B6E0-2B8F5510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325" y="3293263"/>
              <a:ext cx="1683219" cy="2520000"/>
            </a:xfrm>
            <a:prstGeom prst="rect">
              <a:avLst/>
            </a:prstGeom>
          </p:spPr>
        </p:pic>
      </p:grpSp>
      <p:pic>
        <p:nvPicPr>
          <p:cNvPr id="17" name="圖片 16" descr="一張含有 室內, 桌 的圖片&#10;&#10;自動產生的描述">
            <a:extLst>
              <a:ext uri="{FF2B5EF4-FFF2-40B4-BE49-F238E27FC236}">
                <a16:creationId xmlns:a16="http://schemas.microsoft.com/office/drawing/2014/main" xmlns="" id="{97E687FC-3664-4974-A750-354A816916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819"/>
          <a:stretch/>
        </p:blipFill>
        <p:spPr>
          <a:xfrm>
            <a:off x="124326" y="123952"/>
            <a:ext cx="6096000" cy="4146063"/>
          </a:xfrm>
          <a:prstGeom prst="rect">
            <a:avLst/>
          </a:prstGeom>
        </p:spPr>
      </p:pic>
      <p:pic>
        <p:nvPicPr>
          <p:cNvPr id="4" name="圖片 3" descr="一張含有 室內, 牆, 梳妝, 桌 的圖片&#10;&#10;自動產生的描述">
            <a:extLst>
              <a:ext uri="{FF2B5EF4-FFF2-40B4-BE49-F238E27FC236}">
                <a16:creationId xmlns:a16="http://schemas.microsoft.com/office/drawing/2014/main" xmlns="" id="{7D7BA12A-B3D3-48B4-B977-BA09011D07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6310943" y="3931867"/>
            <a:ext cx="3117287" cy="2926133"/>
          </a:xfrm>
          <a:prstGeom prst="rect">
            <a:avLst/>
          </a:prstGeom>
        </p:spPr>
      </p:pic>
      <p:pic>
        <p:nvPicPr>
          <p:cNvPr id="8" name="圖片 7" descr="一張含有 室內, 牆 的圖片&#10;&#10;自動產生的描述">
            <a:extLst>
              <a:ext uri="{FF2B5EF4-FFF2-40B4-BE49-F238E27FC236}">
                <a16:creationId xmlns:a16="http://schemas.microsoft.com/office/drawing/2014/main" xmlns="" id="{083F26EB-661F-41DE-AB4E-0698C5F3D3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370" r="8318" b="5137"/>
          <a:stretch/>
        </p:blipFill>
        <p:spPr>
          <a:xfrm>
            <a:off x="9381936" y="3633539"/>
            <a:ext cx="2797478" cy="3240000"/>
          </a:xfrm>
          <a:prstGeom prst="rect">
            <a:avLst/>
          </a:prstGeom>
        </p:spPr>
      </p:pic>
      <p:pic>
        <p:nvPicPr>
          <p:cNvPr id="12" name="圖片 11" descr="一張含有 梳妝, 室內 的圖片&#10;&#10;自動產生的描述">
            <a:extLst>
              <a:ext uri="{FF2B5EF4-FFF2-40B4-BE49-F238E27FC236}">
                <a16:creationId xmlns:a16="http://schemas.microsoft.com/office/drawing/2014/main" xmlns="" id="{CB0D147A-813A-4A8D-92F5-6BA60DAE7E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6289822" y="1419011"/>
            <a:ext cx="2562490" cy="251285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9961A4C-D3B5-428F-ABE1-72134679D7E5}"/>
              </a:ext>
            </a:extLst>
          </p:cNvPr>
          <p:cNvSpPr/>
          <p:nvPr/>
        </p:nvSpPr>
        <p:spPr>
          <a:xfrm>
            <a:off x="6220326" y="119046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8D384A1F-23E5-43BD-94B6-B321D54CB243}"/>
              </a:ext>
            </a:extLst>
          </p:cNvPr>
          <p:cNvSpPr txBox="1"/>
          <p:nvPr/>
        </p:nvSpPr>
        <p:spPr>
          <a:xfrm>
            <a:off x="6304549" y="192629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22" name="圖片 21" descr="一張含有 室內, 桌 的圖片&#10;&#10;自動產生的描述">
            <a:extLst>
              <a:ext uri="{FF2B5EF4-FFF2-40B4-BE49-F238E27FC236}">
                <a16:creationId xmlns:a16="http://schemas.microsoft.com/office/drawing/2014/main" xmlns="" id="{4D9102F6-197C-4F76-8032-0DFE0C70B1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8964051" y="1488234"/>
            <a:ext cx="3103624" cy="24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35F9490-B35B-4C90-96F7-65B8BF29C74D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287C44F-6FBB-4950-ACE0-58476EA1E64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pic>
        <p:nvPicPr>
          <p:cNvPr id="9" name="圖片 8" descr="一張含有 室內, 桌 的圖片&#10;&#10;自動產生的描述">
            <a:extLst>
              <a:ext uri="{FF2B5EF4-FFF2-40B4-BE49-F238E27FC236}">
                <a16:creationId xmlns:a16="http://schemas.microsoft.com/office/drawing/2014/main" xmlns="" id="{4981B658-E957-4C46-B25A-8FECE603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1448820" y="3429000"/>
            <a:ext cx="2973551" cy="23412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A2035EC7-7FAD-4A27-854C-D5657C98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856211"/>
            <a:ext cx="1649462" cy="2475403"/>
          </a:xfrm>
          <a:prstGeom prst="rect">
            <a:avLst/>
          </a:prstGeom>
        </p:spPr>
      </p:pic>
      <p:pic>
        <p:nvPicPr>
          <p:cNvPr id="12" name="圖片 11" descr="一張含有 時鐘 的圖片&#10;&#10;自動產生的描述">
            <a:extLst>
              <a:ext uri="{FF2B5EF4-FFF2-40B4-BE49-F238E27FC236}">
                <a16:creationId xmlns:a16="http://schemas.microsoft.com/office/drawing/2014/main" xmlns="" id="{3333EEE5-1E91-4DD4-8A1E-3E4174A94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5" y="872543"/>
            <a:ext cx="1653692" cy="247540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8AAA9E7-DFD7-4F75-B920-28F4C27EA216}"/>
              </a:ext>
            </a:extLst>
          </p:cNvPr>
          <p:cNvSpPr/>
          <p:nvPr/>
        </p:nvSpPr>
        <p:spPr>
          <a:xfrm>
            <a:off x="4557947" y="3549829"/>
            <a:ext cx="20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Dotmod</a:t>
            </a:r>
            <a:r>
              <a:rPr lang="en-US" altLang="zh-TW" dirty="0"/>
              <a:t> by </a:t>
            </a:r>
            <a:r>
              <a:rPr lang="en-US" altLang="zh-TW" dirty="0" err="1"/>
              <a:t>oncloud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6F93DCC-5516-4018-9A3F-DB5317A4F9BF}"/>
              </a:ext>
            </a:extLst>
          </p:cNvPr>
          <p:cNvSpPr/>
          <p:nvPr/>
        </p:nvSpPr>
        <p:spPr>
          <a:xfrm>
            <a:off x="4557947" y="3919161"/>
            <a:ext cx="479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https://www.youtube.com/watch?v=JpchxYUsl8c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988D41CA-CA69-46E8-A84A-2F627AD0FA15}"/>
              </a:ext>
            </a:extLst>
          </p:cNvPr>
          <p:cNvSpPr/>
          <p:nvPr/>
        </p:nvSpPr>
        <p:spPr>
          <a:xfrm>
            <a:off x="4557947" y="4288493"/>
            <a:ext cx="433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https://kknews.cc/zh-tw/news/3vbjzx8.html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643BAB6-271F-4A5D-815B-68118097253B}"/>
              </a:ext>
            </a:extLst>
          </p:cNvPr>
          <p:cNvSpPr/>
          <p:nvPr/>
        </p:nvSpPr>
        <p:spPr>
          <a:xfrm>
            <a:off x="4553717" y="1256376"/>
            <a:ext cx="485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7"/>
              </a:rPr>
              <a:t>https://www.youtube.com/watch?v=akC1glYiPHU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1AC8DB2-DD34-464A-8828-26DB6B94E943}"/>
              </a:ext>
            </a:extLst>
          </p:cNvPr>
          <p:cNvSpPr/>
          <p:nvPr/>
        </p:nvSpPr>
        <p:spPr>
          <a:xfrm>
            <a:off x="4557947" y="968699"/>
            <a:ext cx="96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Puff Boy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A391D98F-E0F3-4D41-B92C-CD7A07D34324}"/>
              </a:ext>
            </a:extLst>
          </p:cNvPr>
          <p:cNvSpPr/>
          <p:nvPr/>
        </p:nvSpPr>
        <p:spPr>
          <a:xfrm>
            <a:off x="4553717" y="1628078"/>
            <a:ext cx="544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8"/>
              </a:rPr>
              <a:t>https://www.vapejoin.com/news/201905/17/5825.html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DF483FD-AB6B-4125-A126-5856EA687596}"/>
              </a:ext>
            </a:extLst>
          </p:cNvPr>
          <p:cNvSpPr/>
          <p:nvPr/>
        </p:nvSpPr>
        <p:spPr>
          <a:xfrm>
            <a:off x="4553717" y="4675925"/>
            <a:ext cx="501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9"/>
              </a:rPr>
              <a:t>https://www.youtube.com/watch?v=85m3DJWxt1k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59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6D1BD48-E0CA-4B0E-92BF-22151CF10A0F}"/>
              </a:ext>
            </a:extLst>
          </p:cNvPr>
          <p:cNvSpPr/>
          <p:nvPr/>
        </p:nvSpPr>
        <p:spPr>
          <a:xfrm>
            <a:off x="4594814" y="1188673"/>
            <a:ext cx="487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https://www.youtube.com/watch?v=oDc8-9p0NyI</a:t>
            </a:r>
            <a:endParaRPr lang="zh-TW" altLang="en-US" dirty="0"/>
          </a:p>
        </p:txBody>
      </p:sp>
      <p:pic>
        <p:nvPicPr>
          <p:cNvPr id="3" name="圖片 2" descr="一張含有 室內, 牆, 梳妝, 桌 的圖片&#10;&#10;自動產生的描述">
            <a:extLst>
              <a:ext uri="{FF2B5EF4-FFF2-40B4-BE49-F238E27FC236}">
                <a16:creationId xmlns:a16="http://schemas.microsoft.com/office/drawing/2014/main" xmlns="" id="{D79E1581-D095-4BF6-B8E5-078A58DBD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1404755" y="3316726"/>
            <a:ext cx="3117287" cy="2926133"/>
          </a:xfrm>
          <a:prstGeom prst="rect">
            <a:avLst/>
          </a:prstGeom>
        </p:spPr>
      </p:pic>
      <p:pic>
        <p:nvPicPr>
          <p:cNvPr id="4" name="圖片 3" descr="一張含有 梳妝, 室內 的圖片&#10;&#10;自動產生的描述">
            <a:extLst>
              <a:ext uri="{FF2B5EF4-FFF2-40B4-BE49-F238E27FC236}">
                <a16:creationId xmlns:a16="http://schemas.microsoft.com/office/drawing/2014/main" xmlns="" id="{663F3D9E-FAD0-4330-BE85-5BEEE776D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1959552" y="803870"/>
            <a:ext cx="2562490" cy="25128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62E6A1E-0BF8-4FCB-9745-F778C9D510D0}"/>
              </a:ext>
            </a:extLst>
          </p:cNvPr>
          <p:cNvSpPr/>
          <p:nvPr/>
        </p:nvSpPr>
        <p:spPr>
          <a:xfrm>
            <a:off x="4594814" y="1558005"/>
            <a:ext cx="563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https://goods.ruten.com.tw/item/show?21528077591209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A8093D-F5A7-405A-8C19-10FF271524DC}"/>
              </a:ext>
            </a:extLst>
          </p:cNvPr>
          <p:cNvSpPr/>
          <p:nvPr/>
        </p:nvSpPr>
        <p:spPr>
          <a:xfrm>
            <a:off x="4594814" y="819341"/>
            <a:ext cx="121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Pal2 </a:t>
            </a:r>
            <a:r>
              <a:rPr lang="zh-TW" altLang="en-US" dirty="0"/>
              <a:t>動脈</a:t>
            </a:r>
            <a:r>
              <a:rPr lang="en-US" altLang="zh-TW" dirty="0"/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1AB6124-89AF-473B-B4E5-427211E24132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21E8677F-3113-47B4-AE93-CD4F32AA0C1B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1876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行動電話 的圖片&#10;&#10;自動產生的描述">
            <a:extLst>
              <a:ext uri="{FF2B5EF4-FFF2-40B4-BE49-F238E27FC236}">
                <a16:creationId xmlns:a16="http://schemas.microsoft.com/office/drawing/2014/main" xmlns="" id="{BED3A1D8-DE05-4F0E-A18D-1EFA68D3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4" y="155142"/>
            <a:ext cx="7260333" cy="4078145"/>
          </a:xfrm>
          <a:prstGeom prst="rect">
            <a:avLst/>
          </a:prstGeom>
        </p:spPr>
      </p:pic>
      <p:pic>
        <p:nvPicPr>
          <p:cNvPr id="40" name="圖片 39" descr="一張含有 個人, 室內, 握住, 牆 的圖片&#10;&#10;自動產生的描述">
            <a:extLst>
              <a:ext uri="{FF2B5EF4-FFF2-40B4-BE49-F238E27FC236}">
                <a16:creationId xmlns:a16="http://schemas.microsoft.com/office/drawing/2014/main" xmlns="" id="{1F6B4205-B6D8-4628-875A-19C6F580B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/>
          <a:stretch/>
        </p:blipFill>
        <p:spPr>
          <a:xfrm>
            <a:off x="132344" y="4060429"/>
            <a:ext cx="3411494" cy="2668760"/>
          </a:xfrm>
          <a:prstGeom prst="rect">
            <a:avLst/>
          </a:prstGeom>
        </p:spPr>
      </p:pic>
      <p:pic>
        <p:nvPicPr>
          <p:cNvPr id="38" name="圖片 37" descr="一張含有 桌, 室內, 坐, 行動電話 的圖片&#10;&#10;自動產生的描述">
            <a:extLst>
              <a:ext uri="{FF2B5EF4-FFF2-40B4-BE49-F238E27FC236}">
                <a16:creationId xmlns:a16="http://schemas.microsoft.com/office/drawing/2014/main" xmlns="" id="{BA55B672-EB80-4245-87D6-BEAB781E5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29" y="4060431"/>
            <a:ext cx="4751202" cy="266876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9961A4C-D3B5-428F-ABE1-72134679D7E5}"/>
              </a:ext>
            </a:extLst>
          </p:cNvPr>
          <p:cNvSpPr/>
          <p:nvPr/>
        </p:nvSpPr>
        <p:spPr>
          <a:xfrm>
            <a:off x="7308455" y="155142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8D384A1F-23E5-43BD-94B6-B321D54CB243}"/>
              </a:ext>
            </a:extLst>
          </p:cNvPr>
          <p:cNvSpPr txBox="1"/>
          <p:nvPr/>
        </p:nvSpPr>
        <p:spPr>
          <a:xfrm>
            <a:off x="7392678" y="228725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32" name="圖片 31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xmlns="" id="{DDD49D52-CF38-45BE-AE13-ABB9748D0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4" y="1391672"/>
            <a:ext cx="4751201" cy="2668760"/>
          </a:xfrm>
          <a:prstGeom prst="rect">
            <a:avLst/>
          </a:prstGeom>
        </p:spPr>
      </p:pic>
      <p:pic>
        <p:nvPicPr>
          <p:cNvPr id="36" name="圖片 35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xmlns="" id="{B25268F7-749B-4A34-8749-FBE5184C7D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3" y="4060432"/>
            <a:ext cx="4751201" cy="26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A8093D-F5A7-405A-8C19-10FF271524DC}"/>
              </a:ext>
            </a:extLst>
          </p:cNvPr>
          <p:cNvSpPr/>
          <p:nvPr/>
        </p:nvSpPr>
        <p:spPr>
          <a:xfrm>
            <a:off x="4933980" y="867315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Uwell</a:t>
            </a:r>
            <a:r>
              <a:rPr lang="en-US" altLang="zh-TW" dirty="0"/>
              <a:t> Amulet Pod system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06F750F-A159-4A13-9BA7-8BBF7BB55352}"/>
              </a:ext>
            </a:extLst>
          </p:cNvPr>
          <p:cNvSpPr/>
          <p:nvPr/>
        </p:nvSpPr>
        <p:spPr>
          <a:xfrm>
            <a:off x="4933980" y="1236647"/>
            <a:ext cx="487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https://www.youtube.com/watch?v=J9XP7RkPVJA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4CE38D2-897C-4B86-8494-720E20718B66}"/>
              </a:ext>
            </a:extLst>
          </p:cNvPr>
          <p:cNvSpPr/>
          <p:nvPr/>
        </p:nvSpPr>
        <p:spPr>
          <a:xfrm>
            <a:off x="4933980" y="1605979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https://www.youtube.com/watch?v=D5GGXDFa63s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9F99E7F-27F2-41C2-8E55-123A271C2FDC}"/>
              </a:ext>
            </a:extLst>
          </p:cNvPr>
          <p:cNvSpPr/>
          <p:nvPr/>
        </p:nvSpPr>
        <p:spPr>
          <a:xfrm>
            <a:off x="4933980" y="20357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4"/>
              </a:rPr>
              <a:t>https://www.pvtw123.com.tw/products/%E6%96%B0%E5%93%81%E9%A0%90%E8%B3%BCuwell-amulet-pod-vape-watch%E6%89%8B%E9%8C%B6%E5%9E%8B%E4%B8%BB%E6%A9%9F%E5%B0%8F%E7%85%99%E9%9D%9E%E9%9B%BB%E5%AD%90%E7%85%99%E9%9B%BB%E5%AD%90%E8%8F%B8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0177062-8296-4488-BB7E-F386E86A23F3}"/>
              </a:ext>
            </a:extLst>
          </p:cNvPr>
          <p:cNvSpPr/>
          <p:nvPr/>
        </p:nvSpPr>
        <p:spPr>
          <a:xfrm>
            <a:off x="4933980" y="3573615"/>
            <a:ext cx="484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https://www.youtube.com/watch?v=RnX3BeJijRQ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D408142-C3EB-4AA3-9723-8CBD71C87EF1}"/>
              </a:ext>
            </a:extLst>
          </p:cNvPr>
          <p:cNvSpPr/>
          <p:nvPr/>
        </p:nvSpPr>
        <p:spPr>
          <a:xfrm>
            <a:off x="4933980" y="3942947"/>
            <a:ext cx="506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https://www.youtube.com/watch?v=UfGMA8yxcHQ</a:t>
            </a:r>
            <a:endParaRPr lang="zh-TW" altLang="en-US" dirty="0"/>
          </a:p>
        </p:txBody>
      </p:sp>
      <p:pic>
        <p:nvPicPr>
          <p:cNvPr id="13" name="圖片 12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xmlns="" id="{B8133A47-C549-472A-8943-FC25D5FED5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" y="904855"/>
            <a:ext cx="4751201" cy="2668760"/>
          </a:xfrm>
          <a:prstGeom prst="rect">
            <a:avLst/>
          </a:prstGeom>
        </p:spPr>
      </p:pic>
      <p:pic>
        <p:nvPicPr>
          <p:cNvPr id="14" name="圖片 13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xmlns="" id="{290C6C90-6BA3-4A0C-A307-6348EC2B64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" y="3573615"/>
            <a:ext cx="4751201" cy="266875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29DD28E-65B6-4830-AE39-37E1D433A7C4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8E5A2A56-6876-4313-8B89-3E43BF92F61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71609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112</Words>
  <Application>Microsoft Office PowerPoint</Application>
  <PresentationFormat>自訂</PresentationFormat>
  <Paragraphs>32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廖耕含</dc:creator>
  <cp:lastModifiedBy>USER</cp:lastModifiedBy>
  <cp:revision>1</cp:revision>
  <dcterms:created xsi:type="dcterms:W3CDTF">2019-08-12T08:52:01Z</dcterms:created>
  <dcterms:modified xsi:type="dcterms:W3CDTF">2019-09-24T07:10:49Z</dcterms:modified>
</cp:coreProperties>
</file>